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64" r:id="rId3"/>
    <p:sldId id="257" r:id="rId4"/>
    <p:sldId id="258" r:id="rId5"/>
    <p:sldId id="265" r:id="rId6"/>
    <p:sldId id="266" r:id="rId7"/>
    <p:sldId id="268" r:id="rId8"/>
    <p:sldId id="269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73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8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43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1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20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5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70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651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9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2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90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7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75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2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6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9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24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9DD93A6-9EF2-47C8-8CAE-9130801858D6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639C-4EE2-4131-B64B-1065ABBB4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42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sz="9600" dirty="0" smtClean="0">
                <a:solidFill>
                  <a:schemeClr val="accent4">
                    <a:lumMod val="50000"/>
                  </a:schemeClr>
                </a:solidFill>
              </a:rPr>
              <a:t>Буквы Б П</a:t>
            </a:r>
            <a:endParaRPr lang="ru-RU" sz="9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0070C0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Звуки 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[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б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][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б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‘][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][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‘]</a:t>
            </a:r>
            <a:endParaRPr lang="ru-RU" sz="6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455" y="452718"/>
            <a:ext cx="4214013" cy="527260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818" y="452718"/>
            <a:ext cx="3964365" cy="5241645"/>
          </a:xfrm>
        </p:spPr>
      </p:pic>
    </p:spTree>
    <p:extLst>
      <p:ext uri="{BB962C8B-B14F-4D97-AF65-F5344CB8AC3E}">
        <p14:creationId xmlns:p14="http://schemas.microsoft.com/office/powerpoint/2010/main" val="62449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62" y="584616"/>
            <a:ext cx="4661941" cy="4976735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084" y="584616"/>
            <a:ext cx="4084749" cy="4976735"/>
          </a:xfrm>
        </p:spPr>
      </p:pic>
    </p:spTree>
    <p:extLst>
      <p:ext uri="{BB962C8B-B14F-4D97-AF65-F5344CB8AC3E}">
        <p14:creationId xmlns:p14="http://schemas.microsoft.com/office/powerpoint/2010/main" val="281935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452718"/>
            <a:ext cx="9404723" cy="5648279"/>
          </a:xfrm>
        </p:spPr>
      </p:pic>
    </p:spTree>
    <p:extLst>
      <p:ext uri="{BB962C8B-B14F-4D97-AF65-F5344CB8AC3E}">
        <p14:creationId xmlns:p14="http://schemas.microsoft.com/office/powerpoint/2010/main" val="401383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48" y="284813"/>
            <a:ext cx="9308891" cy="60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5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2" y="0"/>
            <a:ext cx="89341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0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Ба-           Пой-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      Почка-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      Папа-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      Папочка-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Почка-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папа-</a:t>
            </a:r>
            <a:b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папочка-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7" y="104931"/>
            <a:ext cx="9488773" cy="675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2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498377"/>
          </a:xfrm>
        </p:spPr>
        <p:txBody>
          <a:bodyPr/>
          <a:lstStyle/>
          <a:p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улка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алка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…елка, …ила, …</a:t>
            </a: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анка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r>
              <a:rPr lang="ru-RU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олка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93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32</Words>
  <Application>Microsoft Office PowerPoint</Application>
  <PresentationFormat>Широкоэкранный</PresentationFormat>
  <Paragraphs>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Franklin Gothic Book</vt:lpstr>
      <vt:lpstr>Franklin Gothic Medium</vt:lpstr>
      <vt:lpstr>Lucida Handwriting</vt:lpstr>
      <vt:lpstr>Times New Roman</vt:lpstr>
      <vt:lpstr>Wingdings 3</vt:lpstr>
      <vt:lpstr>Ион</vt:lpstr>
      <vt:lpstr>Буквы Б 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Ба-           Пой- Бо-           Почка- Бу-           Папа- Бе-           Папочка-  Почка- папа- папочка-</vt:lpstr>
      <vt:lpstr>Презентация PowerPoint</vt:lpstr>
      <vt:lpstr>…улка, …алка, …елка, …ила, …анка, …олка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Буквы Б П</dc:title>
  <dc:creator>admin</dc:creator>
  <cp:lastModifiedBy>admin</cp:lastModifiedBy>
  <cp:revision>3</cp:revision>
  <dcterms:created xsi:type="dcterms:W3CDTF">2017-02-22T17:46:04Z</dcterms:created>
  <dcterms:modified xsi:type="dcterms:W3CDTF">2017-02-22T18:10:39Z</dcterms:modified>
</cp:coreProperties>
</file>